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1C24C-3E6F-4290-8323-A43BC296C29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19212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1C24C-3E6F-4290-8323-A43BC296C29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241491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1C24C-3E6F-4290-8323-A43BC296C29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269033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1C24C-3E6F-4290-8323-A43BC296C29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74262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1C24C-3E6F-4290-8323-A43BC296C29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123394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1C24C-3E6F-4290-8323-A43BC296C291}"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48506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1C24C-3E6F-4290-8323-A43BC296C291}"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146674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1C24C-3E6F-4290-8323-A43BC296C291}"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323887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1C24C-3E6F-4290-8323-A43BC296C291}"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71072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1C24C-3E6F-4290-8323-A43BC296C291}"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158805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1C24C-3E6F-4290-8323-A43BC296C291}"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EF20-ABCF-4E78-B85D-7B5B036E86B7}" type="slidenum">
              <a:rPr lang="en-US" smtClean="0"/>
              <a:t>‹#›</a:t>
            </a:fld>
            <a:endParaRPr lang="en-US"/>
          </a:p>
        </p:txBody>
      </p:sp>
    </p:spTree>
    <p:extLst>
      <p:ext uri="{BB962C8B-B14F-4D97-AF65-F5344CB8AC3E}">
        <p14:creationId xmlns:p14="http://schemas.microsoft.com/office/powerpoint/2010/main" val="189591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1C24C-3E6F-4290-8323-A43BC296C291}" type="datetimeFigureOut">
              <a:rPr lang="en-US" smtClean="0"/>
              <a:t>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6EF20-ABCF-4E78-B85D-7B5B036E86B7}" type="slidenum">
              <a:rPr lang="en-US" smtClean="0"/>
              <a:t>‹#›</a:t>
            </a:fld>
            <a:endParaRPr lang="en-US"/>
          </a:p>
        </p:txBody>
      </p:sp>
    </p:spTree>
    <p:extLst>
      <p:ext uri="{BB962C8B-B14F-4D97-AF65-F5344CB8AC3E}">
        <p14:creationId xmlns:p14="http://schemas.microsoft.com/office/powerpoint/2010/main" val="43320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1" y="6143625"/>
            <a:ext cx="9144000" cy="714375"/>
          </a:xfrm>
          <a:prstGeom prst="rect">
            <a:avLst/>
          </a:prstGeom>
        </p:spPr>
      </p:pic>
    </p:spTree>
    <p:extLst>
      <p:ext uri="{BB962C8B-B14F-4D97-AF65-F5344CB8AC3E}">
        <p14:creationId xmlns:p14="http://schemas.microsoft.com/office/powerpoint/2010/main" val="2616333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0</Words>
  <Application>Microsoft Office PowerPoint</Application>
  <PresentationFormat>On-screen Show (4:3)</PresentationFormat>
  <Paragraphs>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SUNY Orange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is mental health awareness month! Taking good care of your body and mind can make a difference in how well you do in your day-to-day life and how well you manage change. Exercising, eating right, getting enough rest and relaxing will not only set you on the right path to wellness, but also help you achieve and enjoy daily activities more and improve how you deal with life’s challenges. Caring for yourself may take a little extra time, but you will feel better and more successful.</dc:title>
  <dc:creator>Windows User</dc:creator>
  <cp:lastModifiedBy>Chris Thurtle</cp:lastModifiedBy>
  <cp:revision>9</cp:revision>
  <dcterms:created xsi:type="dcterms:W3CDTF">2013-04-22T16:07:51Z</dcterms:created>
  <dcterms:modified xsi:type="dcterms:W3CDTF">2015-09-22T16:19:34Z</dcterms:modified>
</cp:coreProperties>
</file>