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5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3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2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5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1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16A6-498E-E94A-AB9A-A0A5BC34AF4A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BD488-6CDB-F542-A82A-349AD399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24 at 10.0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4" y="0"/>
            <a:ext cx="9265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1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4 at 10.0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1"/>
            <a:ext cx="9144001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0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4 at 10.0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0"/>
            <a:ext cx="9183909" cy="68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8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4 at 10.0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-33362"/>
            <a:ext cx="9278233" cy="69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CTL</dc:creator>
  <cp:lastModifiedBy>Dena Whipple</cp:lastModifiedBy>
  <cp:revision>1</cp:revision>
  <dcterms:created xsi:type="dcterms:W3CDTF">2015-08-25T02:03:33Z</dcterms:created>
  <dcterms:modified xsi:type="dcterms:W3CDTF">2015-08-26T21:01:13Z</dcterms:modified>
</cp:coreProperties>
</file>