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57" r:id="rId4"/>
    <p:sldId id="262" r:id="rId5"/>
    <p:sldId id="264" r:id="rId6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0CFA2-1BC3-4269-9391-38B1A866D137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E85ED-9751-4A33-A2C3-6A063CCEE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E85ED-9751-4A33-A2C3-6A063CCEE3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FC73AA-A5C4-4879-B32A-062E58E3E8A3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F422E9-2486-46BF-BFFF-884CA4F16AA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Options in Education at SUNY Orange</a:t>
            </a:r>
            <a:endParaRPr lang="en-US" dirty="0"/>
          </a:p>
        </p:txBody>
      </p:sp>
      <p:pic>
        <p:nvPicPr>
          <p:cNvPr id="2050" name="Picture 2" descr="C:\Documents and Settings\etarvin\Local Settings\Temporary Internet Files\Content.IE5\KT6NWLIB\MPj043849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200400"/>
            <a:ext cx="331622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212848" cy="609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Do you want to teach in the public schools in grades Pre-K-12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Then the next slide is for you!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027" name="Picture 3" descr="C:\Documents and Settings\etarvin\Local Settings\Temporary Internet Files\Content.IE5\GL27G16J\MPj04385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6188">
            <a:off x="3335661" y="1026017"/>
            <a:ext cx="5958006" cy="4471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4040188" cy="659352"/>
          </a:xfrm>
        </p:spPr>
        <p:txBody>
          <a:bodyPr/>
          <a:lstStyle/>
          <a:p>
            <a:r>
              <a:rPr lang="en-US" dirty="0" smtClean="0"/>
              <a:t>Jointly Registered Teacher Education Program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838200"/>
            <a:ext cx="4041775" cy="654843"/>
          </a:xfrm>
        </p:spPr>
        <p:txBody>
          <a:bodyPr/>
          <a:lstStyle/>
          <a:p>
            <a:r>
              <a:rPr lang="en-US" dirty="0" smtClean="0"/>
              <a:t>Liberal Arts AA or 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752600"/>
            <a:ext cx="4040188" cy="38457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students who want to transfer to SUNY New </a:t>
            </a:r>
            <a:r>
              <a:rPr lang="en-US" dirty="0" err="1" smtClean="0"/>
              <a:t>Paltz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May also work well with other SUNY schools ( you can look at the transfer college’s course requirements to be sure)</a:t>
            </a:r>
          </a:p>
          <a:p>
            <a:endParaRPr lang="en-US" dirty="0" smtClean="0"/>
          </a:p>
          <a:p>
            <a:r>
              <a:rPr lang="en-US" dirty="0" smtClean="0"/>
              <a:t>Admittance to New </a:t>
            </a:r>
            <a:r>
              <a:rPr lang="en-US" dirty="0" err="1" smtClean="0"/>
              <a:t>Paltz</a:t>
            </a:r>
            <a:r>
              <a:rPr lang="en-US" dirty="0" smtClean="0"/>
              <a:t> is based on GPA (min. 2.75, average accepted education transfer student 3.2)</a:t>
            </a:r>
          </a:p>
          <a:p>
            <a:endParaRPr lang="en-US" dirty="0" smtClean="0"/>
          </a:p>
          <a:p>
            <a:r>
              <a:rPr lang="en-US" dirty="0" smtClean="0"/>
              <a:t>Fewer electives, all credits with the minimum grade requirements will transfer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752600"/>
            <a:ext cx="4041775" cy="3845720"/>
          </a:xfrm>
        </p:spPr>
        <p:txBody>
          <a:bodyPr/>
          <a:lstStyle/>
          <a:p>
            <a:r>
              <a:rPr lang="en-US" dirty="0" smtClean="0"/>
              <a:t>For students who do not know where they may transfer</a:t>
            </a:r>
          </a:p>
          <a:p>
            <a:endParaRPr lang="en-US" dirty="0" smtClean="0"/>
          </a:p>
          <a:p>
            <a:r>
              <a:rPr lang="en-US" dirty="0" smtClean="0"/>
              <a:t>Many more electives, some may not transfer</a:t>
            </a:r>
            <a:endParaRPr lang="en-US" dirty="0"/>
          </a:p>
        </p:txBody>
      </p:sp>
      <p:pic>
        <p:nvPicPr>
          <p:cNvPr id="3074" name="Picture 2" descr="C:\Documents and Settings\etarvin\Local Settings\Temporary Internet Files\Content.IE5\P52F4LMR\MPj043944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38600"/>
            <a:ext cx="3429000" cy="2289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Other 0ptions in Education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(not designed as transfer programs)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AAS in Early Childhood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270375" cy="6548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Teaching Assistance Certificate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Preschool teacher</a:t>
            </a:r>
          </a:p>
          <a:p>
            <a:r>
              <a:rPr lang="en-US" dirty="0" smtClean="0"/>
              <a:t>Child care worker</a:t>
            </a:r>
          </a:p>
          <a:p>
            <a:r>
              <a:rPr lang="en-US" dirty="0" smtClean="0"/>
              <a:t>Own your childcare center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Teaching assistant in the public schools</a:t>
            </a:r>
            <a:endParaRPr lang="en-US" dirty="0"/>
          </a:p>
        </p:txBody>
      </p:sp>
      <p:pic>
        <p:nvPicPr>
          <p:cNvPr id="4098" name="Picture 2" descr="C:\Documents and Settings\etarvin\Local Settings\Temporary Internet Files\Content.IE5\P52F4LMR\MPj043944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91000"/>
            <a:ext cx="3581400" cy="239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16" y="1219200"/>
            <a:ext cx="90615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For more information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362200"/>
            <a:ext cx="6712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  each program click on “Areas of Study” on our homepage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138</Words>
  <Application>Microsoft Office PowerPoint</Application>
  <PresentationFormat>On-screen Show (4:3)</PresentationFormat>
  <Paragraphs>26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Options in Education at SUNY Orange</vt:lpstr>
      <vt:lpstr> Do you want to teach in the public schools in grades Pre-K-12  Then the next slide is for you! </vt:lpstr>
      <vt:lpstr>Slide 3</vt:lpstr>
      <vt:lpstr>        Other 0ptions in Education (not designed as transfer programs)</vt:lpstr>
      <vt:lpstr>Slide 5</vt:lpstr>
    </vt:vector>
  </TitlesOfParts>
  <Company>Orange County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in Education at SUNY Orange</dc:title>
  <dc:creator>Elizabeth Tarvin</dc:creator>
  <cp:lastModifiedBy> </cp:lastModifiedBy>
  <cp:revision>14</cp:revision>
  <dcterms:created xsi:type="dcterms:W3CDTF">2009-10-27T13:16:48Z</dcterms:created>
  <dcterms:modified xsi:type="dcterms:W3CDTF">2009-11-10T15:00:48Z</dcterms:modified>
</cp:coreProperties>
</file>