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5AC5-9697-46AA-8427-CDFA5727AEF8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5E7C-4EB9-4CBF-949A-595FA03FE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5AC5-9697-46AA-8427-CDFA5727AEF8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5E7C-4EB9-4CBF-949A-595FA03FE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5AC5-9697-46AA-8427-CDFA5727AEF8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5E7C-4EB9-4CBF-949A-595FA03FE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5AC5-9697-46AA-8427-CDFA5727AEF8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5E7C-4EB9-4CBF-949A-595FA03FE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5AC5-9697-46AA-8427-CDFA5727AEF8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5E7C-4EB9-4CBF-949A-595FA03FE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5AC5-9697-46AA-8427-CDFA5727AEF8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5E7C-4EB9-4CBF-949A-595FA03FE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5AC5-9697-46AA-8427-CDFA5727AEF8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5E7C-4EB9-4CBF-949A-595FA03FE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5AC5-9697-46AA-8427-CDFA5727AEF8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5E7C-4EB9-4CBF-949A-595FA03FE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5AC5-9697-46AA-8427-CDFA5727AEF8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5E7C-4EB9-4CBF-949A-595FA03FE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5AC5-9697-46AA-8427-CDFA5727AEF8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5E7C-4EB9-4CBF-949A-595FA03FE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25AC5-9697-46AA-8427-CDFA5727AEF8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55E7C-4EB9-4CBF-949A-595FA03FE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25AC5-9697-46AA-8427-CDFA5727AEF8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55E7C-4EB9-4CBF-949A-595FA03FE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DFD17-9DB0-4FF9-9BCD-98DA9EDA8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95789EB4-6A5B-408A-B266-DE3FFE28A3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972" y="3088988"/>
            <a:ext cx="3432055" cy="1548387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5569821-C3CA-43D8-997C-8E67CAE36B8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449"/>
          <a:stretch/>
        </p:blipFill>
        <p:spPr>
          <a:xfrm>
            <a:off x="1" y="0"/>
            <a:ext cx="9143999" cy="686708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796BF35-3458-4C31-8F76-318DD99A66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10" t="29450" r="3968" b="10671"/>
          <a:stretch/>
        </p:blipFill>
        <p:spPr>
          <a:xfrm>
            <a:off x="81678" y="1305549"/>
            <a:ext cx="9062322" cy="52362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536C572-6807-4F2D-AB0E-885FE7E8438B}"/>
              </a:ext>
            </a:extLst>
          </p:cNvPr>
          <p:cNvSpPr txBox="1"/>
          <p:nvPr/>
        </p:nvSpPr>
        <p:spPr>
          <a:xfrm>
            <a:off x="81678" y="92076"/>
            <a:ext cx="90623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dirty="0">
                <a:latin typeface="Cooper Black" panose="0208090404030B020404" pitchFamily="18" charset="0"/>
              </a:rPr>
              <a:t>STUDENT SENATE/TRUSTEE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39DF57B-0F26-4A06-8783-318D6CFD1758}"/>
              </a:ext>
            </a:extLst>
          </p:cNvPr>
          <p:cNvSpPr/>
          <p:nvPr/>
        </p:nvSpPr>
        <p:spPr>
          <a:xfrm>
            <a:off x="228600" y="623861"/>
            <a:ext cx="9143999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400" dirty="0">
                <a:latin typeface="Cooper Black" panose="0208090404030B020404" pitchFamily="18" charset="0"/>
              </a:rPr>
              <a:t>POSITIONS OPEN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BF5D9BC-AAD5-4B64-8F53-25BDB71BE9C1}"/>
              </a:ext>
            </a:extLst>
          </p:cNvPr>
          <p:cNvSpPr txBox="1"/>
          <p:nvPr/>
        </p:nvSpPr>
        <p:spPr>
          <a:xfrm>
            <a:off x="1155700" y="4794783"/>
            <a:ext cx="259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oper Black" panose="0208090404030B020404" pitchFamily="18" charset="0"/>
              </a:rPr>
              <a:t>MAKE A DIFFERENCE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A02C1D-12C0-4FEB-B798-522CC8D66CD7}"/>
              </a:ext>
            </a:extLst>
          </p:cNvPr>
          <p:cNvSpPr txBox="1"/>
          <p:nvPr/>
        </p:nvSpPr>
        <p:spPr>
          <a:xfrm>
            <a:off x="1155700" y="5622011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oper Black" panose="0208090404030B020404" pitchFamily="18" charset="0"/>
              </a:rPr>
              <a:t>RUN FOR</a:t>
            </a:r>
          </a:p>
          <a:p>
            <a:pPr algn="ctr"/>
            <a:r>
              <a:rPr lang="en-US" sz="1400" dirty="0">
                <a:latin typeface="Cooper Black" panose="0208090404030B020404" pitchFamily="18" charset="0"/>
              </a:rPr>
              <a:t>STUDENT GOVERNMENT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2724BC-2006-47D8-8C93-0E2ED19A2DF8}"/>
              </a:ext>
            </a:extLst>
          </p:cNvPr>
          <p:cNvSpPr txBox="1"/>
          <p:nvPr/>
        </p:nvSpPr>
        <p:spPr>
          <a:xfrm>
            <a:off x="4401622" y="1961553"/>
            <a:ext cx="27948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dirty="0">
                <a:latin typeface="Bahnschrift Condensed" panose="020B0502040204020203" pitchFamily="34" charset="0"/>
              </a:rPr>
              <a:t>APPLICATIONS </a:t>
            </a:r>
          </a:p>
          <a:p>
            <a:pPr algn="r"/>
            <a:r>
              <a:rPr lang="en-US" sz="4400" dirty="0">
                <a:latin typeface="Bahnschrift Condensed" panose="020B0502040204020203" pitchFamily="34" charset="0"/>
              </a:rPr>
              <a:t>DUE 4/25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9F76BE0-2407-40D2-A971-C892B0912ED0}"/>
              </a:ext>
            </a:extLst>
          </p:cNvPr>
          <p:cNvSpPr txBox="1"/>
          <p:nvPr/>
        </p:nvSpPr>
        <p:spPr>
          <a:xfrm>
            <a:off x="6933457" y="5056338"/>
            <a:ext cx="1926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Bahnschrift Condensed" panose="020B0502040204020203" pitchFamily="34" charset="0"/>
              </a:rPr>
              <a:t>Elections ballot will be e-mailed to students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E49C077-D4A6-4D4F-9396-6243456766AB}"/>
              </a:ext>
            </a:extLst>
          </p:cNvPr>
          <p:cNvSpPr/>
          <p:nvPr/>
        </p:nvSpPr>
        <p:spPr>
          <a:xfrm>
            <a:off x="6933457" y="4631155"/>
            <a:ext cx="19265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ahnschrift Condensed" panose="020B0502040204020203" pitchFamily="34" charset="0"/>
              </a:rPr>
              <a:t>April 27-28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9F621D5-7D9F-45C3-81C1-9C4E3F392E81}"/>
              </a:ext>
            </a:extLst>
          </p:cNvPr>
          <p:cNvCxnSpPr>
            <a:cxnSpLocks/>
          </p:cNvCxnSpPr>
          <p:nvPr/>
        </p:nvCxnSpPr>
        <p:spPr>
          <a:xfrm>
            <a:off x="6977555" y="4581220"/>
            <a:ext cx="1839844" cy="0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4A2361A-7FF8-4116-A7F4-10108AA23D24}"/>
              </a:ext>
            </a:extLst>
          </p:cNvPr>
          <p:cNvSpPr txBox="1"/>
          <p:nvPr/>
        </p:nvSpPr>
        <p:spPr>
          <a:xfrm>
            <a:off x="1269878" y="6476540"/>
            <a:ext cx="66859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For questions regarding the positions or process, contact adriennevictor@sunyorange.edu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651F5AA-0CD5-46C2-8DFB-0E68D59C99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592" y="3015283"/>
            <a:ext cx="926431" cy="41796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1AC5714-D493-432C-AAE9-75FA39CBB1E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94" y="3011036"/>
            <a:ext cx="926431" cy="417964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D87DCF6-5584-4B39-9BE3-0A2B9DC88859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445" y="1823865"/>
            <a:ext cx="1783003" cy="178300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0095982-1555-40F2-92E6-FE5F3387B68E}"/>
              </a:ext>
            </a:extLst>
          </p:cNvPr>
          <p:cNvSpPr txBox="1"/>
          <p:nvPr/>
        </p:nvSpPr>
        <p:spPr>
          <a:xfrm>
            <a:off x="7371352" y="3861714"/>
            <a:ext cx="10838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dirty="0">
                <a:latin typeface="Bahnschrift Condensed" panose="020B0502040204020203" pitchFamily="34" charset="0"/>
              </a:rPr>
              <a:t>VOTE</a:t>
            </a:r>
          </a:p>
        </p:txBody>
      </p:sp>
    </p:spTree>
    <p:extLst>
      <p:ext uri="{BB962C8B-B14F-4D97-AF65-F5344CB8AC3E}">
        <p14:creationId xmlns:p14="http://schemas.microsoft.com/office/powerpoint/2010/main" val="2293509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Condensed</vt:lpstr>
      <vt:lpstr>Calibri</vt:lpstr>
      <vt:lpstr>Cooper Black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steveharpst</dc:creator>
  <cp:lastModifiedBy>Adrienne Victor</cp:lastModifiedBy>
  <cp:revision>18</cp:revision>
  <cp:lastPrinted>2021-03-24T12:19:06Z</cp:lastPrinted>
  <dcterms:created xsi:type="dcterms:W3CDTF">2015-08-24T14:38:11Z</dcterms:created>
  <dcterms:modified xsi:type="dcterms:W3CDTF">2023-04-18T16:25:17Z</dcterms:modified>
</cp:coreProperties>
</file>